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276600"/>
            <a:ext cx="7772400" cy="1470025"/>
          </a:xfrm>
        </p:spPr>
        <p:txBody>
          <a:bodyPr/>
          <a:lstStyle/>
          <a:p>
            <a:r>
              <a:rPr lang="en-US" dirty="0" smtClean="0"/>
              <a:t>Best Domestic Violence defence Lawyer in Northampton</a:t>
            </a:r>
            <a:endParaRPr lang="en-US" dirty="0"/>
          </a:p>
        </p:txBody>
      </p:sp>
      <p:pic>
        <p:nvPicPr>
          <p:cNvPr id="4" name="Picture 3" descr="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838200"/>
            <a:ext cx="7620130" cy="15430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</a:t>
            </a:r>
            <a:r>
              <a:rPr lang="en-US" dirty="0" smtClean="0"/>
              <a:t>ntroduction</a:t>
            </a:r>
            <a:endParaRPr lang="en-US" dirty="0" smtClean="0"/>
          </a:p>
          <a:p>
            <a:r>
              <a:rPr lang="en-US" dirty="0" smtClean="0"/>
              <a:t>Our practice areas</a:t>
            </a:r>
          </a:p>
          <a:p>
            <a:r>
              <a:rPr lang="en-US" dirty="0" smtClean="0"/>
              <a:t>Tom </a:t>
            </a:r>
            <a:r>
              <a:rPr lang="en-US" dirty="0" err="1" smtClean="0"/>
              <a:t>kokonowoski</a:t>
            </a:r>
            <a:endParaRPr lang="en-US" dirty="0" smtClean="0"/>
          </a:p>
          <a:p>
            <a:r>
              <a:rPr lang="en-US" dirty="0" smtClean="0"/>
              <a:t>Penalties against domestic violence cases</a:t>
            </a:r>
            <a:endParaRPr lang="en-US" dirty="0" smtClean="0"/>
          </a:p>
          <a:p>
            <a:r>
              <a:rPr lang="en-US" dirty="0" smtClean="0"/>
              <a:t>Contact </a:t>
            </a:r>
            <a:r>
              <a:rPr lang="en-US" dirty="0" smtClean="0"/>
              <a:t>Us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practice areas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Criminal defence </a:t>
            </a:r>
          </a:p>
          <a:p>
            <a:r>
              <a:rPr lang="en-US" dirty="0" smtClean="0"/>
              <a:t>Domestic violence</a:t>
            </a:r>
          </a:p>
          <a:p>
            <a:r>
              <a:rPr lang="en-US" dirty="0" smtClean="0"/>
              <a:t>Drug crimes</a:t>
            </a:r>
          </a:p>
          <a:p>
            <a:r>
              <a:rPr lang="en-US" dirty="0" smtClean="0"/>
              <a:t>Larceny and robbery</a:t>
            </a:r>
          </a:p>
          <a:p>
            <a:r>
              <a:rPr lang="en-US" dirty="0" smtClean="0"/>
              <a:t>Sex </a:t>
            </a:r>
            <a:r>
              <a:rPr lang="en-US" dirty="0" smtClean="0"/>
              <a:t>crimes</a:t>
            </a:r>
          </a:p>
          <a:p>
            <a:r>
              <a:rPr lang="en-US" dirty="0" smtClean="0"/>
              <a:t>Federal crimes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law office of Thomas </a:t>
            </a:r>
            <a:r>
              <a:rPr lang="en-US" dirty="0" err="1" smtClean="0"/>
              <a:t>Kokonowoski</a:t>
            </a:r>
            <a:r>
              <a:rPr lang="en-US" dirty="0" smtClean="0"/>
              <a:t> is one of the best law firm having different attorney for different types of cases.</a:t>
            </a:r>
          </a:p>
          <a:p>
            <a:r>
              <a:rPr lang="en-US" dirty="0" smtClean="0"/>
              <a:t>In that, Tom </a:t>
            </a:r>
            <a:r>
              <a:rPr lang="en-US" dirty="0" err="1" smtClean="0"/>
              <a:t>Kokonowoski</a:t>
            </a:r>
            <a:r>
              <a:rPr lang="en-US" dirty="0" smtClean="0"/>
              <a:t> is the experienced domestic violence defence attorney. </a:t>
            </a:r>
          </a:p>
          <a:p>
            <a:r>
              <a:rPr lang="en-US" dirty="0" smtClean="0"/>
              <a:t>He handles client cases on violence acts like college crimes, public crimes and other issues.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Tom </a:t>
            </a:r>
            <a:r>
              <a:rPr lang="en-US" dirty="0" err="1" smtClean="0"/>
              <a:t>kokonowoski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Tom </a:t>
            </a:r>
            <a:r>
              <a:rPr lang="en-US" dirty="0" err="1" smtClean="0"/>
              <a:t>Kokonowoski</a:t>
            </a:r>
            <a:r>
              <a:rPr lang="en-US" dirty="0" smtClean="0"/>
              <a:t> is the leading lawyer dealing cases with domestic violence acts.</a:t>
            </a:r>
          </a:p>
          <a:p>
            <a:r>
              <a:rPr lang="en-US" dirty="0" smtClean="0"/>
              <a:t>He has lots of experience in handling cases and giving the best solution to the client.</a:t>
            </a:r>
          </a:p>
          <a:p>
            <a:r>
              <a:rPr lang="en-US" dirty="0" smtClean="0"/>
              <a:t>He will reduced </a:t>
            </a:r>
            <a:r>
              <a:rPr lang="en-US" dirty="0" smtClean="0"/>
              <a:t>the crime imprisonment on the cases charge against them.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Penalties </a:t>
            </a:r>
            <a:r>
              <a:rPr lang="en-US" dirty="0" smtClean="0"/>
              <a:t>against domestic violence cases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The </a:t>
            </a:r>
            <a:r>
              <a:rPr lang="en-US" dirty="0" smtClean="0"/>
              <a:t>person charged against domestic violence cases must meet the consequences.</a:t>
            </a:r>
          </a:p>
          <a:p>
            <a:pPr marL="571500" indent="-571500">
              <a:buNone/>
            </a:pPr>
            <a:r>
              <a:rPr lang="en-US" dirty="0" smtClean="0"/>
              <a:t> period </a:t>
            </a:r>
            <a:r>
              <a:rPr lang="en-US" dirty="0" smtClean="0"/>
              <a:t>of 30 months incarceration</a:t>
            </a:r>
          </a:p>
          <a:p>
            <a:pPr marL="571500" indent="-571500">
              <a:buNone/>
            </a:pPr>
            <a:r>
              <a:rPr lang="en-US" dirty="0" smtClean="0"/>
              <a:t>   Fine </a:t>
            </a:r>
            <a:r>
              <a:rPr lang="en-US" dirty="0" smtClean="0"/>
              <a:t>amount </a:t>
            </a:r>
            <a:r>
              <a:rPr lang="en-US" dirty="0" err="1" smtClean="0"/>
              <a:t>upto</a:t>
            </a:r>
            <a:r>
              <a:rPr lang="en-US" dirty="0" smtClean="0"/>
              <a:t> $</a:t>
            </a:r>
            <a:r>
              <a:rPr lang="en-US" dirty="0" smtClean="0"/>
              <a:t>1000</a:t>
            </a:r>
          </a:p>
          <a:p>
            <a:pPr marL="571500" indent="-571500">
              <a:buNone/>
            </a:pPr>
            <a:r>
              <a:rPr lang="en-US" dirty="0" smtClean="0"/>
              <a:t>   </a:t>
            </a:r>
            <a:r>
              <a:rPr lang="en-US" dirty="0" err="1" smtClean="0"/>
              <a:t>Completition</a:t>
            </a:r>
            <a:r>
              <a:rPr lang="en-US" dirty="0" smtClean="0"/>
              <a:t> </a:t>
            </a:r>
            <a:r>
              <a:rPr lang="en-US" dirty="0" smtClean="0"/>
              <a:t>of certified batter’s program</a:t>
            </a:r>
          </a:p>
          <a:p>
            <a:pPr marL="571500" indent="-571500">
              <a:buNone/>
            </a:pPr>
            <a:r>
              <a:rPr lang="en-US" dirty="0" smtClean="0"/>
              <a:t>     If </a:t>
            </a:r>
            <a:r>
              <a:rPr lang="en-US" dirty="0" smtClean="0"/>
              <a:t>you are not meeting the necessary consequences you will be put in jail.               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Address:</a:t>
            </a:r>
          </a:p>
          <a:p>
            <a:pPr>
              <a:buNone/>
            </a:pPr>
            <a:r>
              <a:rPr lang="fr-FR" dirty="0" smtClean="0"/>
              <a:t>46 Main </a:t>
            </a:r>
            <a:r>
              <a:rPr lang="fr-FR" dirty="0" err="1" smtClean="0"/>
              <a:t>StNorthampton</a:t>
            </a:r>
            <a:r>
              <a:rPr lang="fr-FR" dirty="0" smtClean="0"/>
              <a:t>, MA 01060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Contact no:</a:t>
            </a:r>
          </a:p>
          <a:p>
            <a:pPr>
              <a:buNone/>
            </a:pPr>
            <a:r>
              <a:rPr lang="fr-FR" dirty="0" smtClean="0"/>
              <a:t>(413) 585-9200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196</Words>
  <Application>Microsoft Office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Best Domestic Violence defence Lawyer in Northampton</vt:lpstr>
      <vt:lpstr>Outline</vt:lpstr>
      <vt:lpstr>Our practice areas</vt:lpstr>
      <vt:lpstr>About Us</vt:lpstr>
      <vt:lpstr>Tom kokonowoski</vt:lpstr>
      <vt:lpstr>Penalties against domestic violence cases </vt:lpstr>
      <vt:lpstr>Contact Us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Systems2</cp:lastModifiedBy>
  <cp:revision>9</cp:revision>
  <dcterms:created xsi:type="dcterms:W3CDTF">2006-08-16T00:00:00Z</dcterms:created>
  <dcterms:modified xsi:type="dcterms:W3CDTF">2016-06-02T08:36:25Z</dcterms:modified>
</cp:coreProperties>
</file>